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595888" cy="43195875"/>
  <p:notesSz cx="6858000" cy="9144000"/>
  <p:defaultTextStyle>
    <a:defPPr>
      <a:defRPr lang="pt-BR"/>
    </a:defPPr>
    <a:lvl1pPr marL="0" algn="l" defTabSz="210833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1pPr>
    <a:lvl2pPr marL="2108332" algn="l" defTabSz="210833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2pPr>
    <a:lvl3pPr marL="4216664" algn="l" defTabSz="210833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3pPr>
    <a:lvl4pPr marL="6324996" algn="l" defTabSz="210833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4pPr>
    <a:lvl5pPr marL="8433328" algn="l" defTabSz="210833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5pPr>
    <a:lvl6pPr marL="10541660" algn="l" defTabSz="210833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6pPr>
    <a:lvl7pPr marL="12649992" algn="l" defTabSz="210833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7pPr>
    <a:lvl8pPr marL="14758325" algn="l" defTabSz="210833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8pPr>
    <a:lvl9pPr marL="16866657" algn="l" defTabSz="2108332" rtl="0" eaLnBrk="1" latinLnBrk="0" hangingPunct="1">
      <a:defRPr sz="8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5">
          <p15:clr>
            <a:srgbClr val="A4A3A4"/>
          </p15:clr>
        </p15:guide>
        <p15:guide id="2" pos="96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5" d="100"/>
          <a:sy n="25" d="100"/>
        </p:scale>
        <p:origin x="906" y="-3936"/>
      </p:cViewPr>
      <p:guideLst>
        <p:guide orient="horz" pos="13605"/>
        <p:guide pos="96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692" y="13418722"/>
            <a:ext cx="26006505" cy="9259116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9383" y="24477662"/>
            <a:ext cx="21417122" cy="110389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6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4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3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4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49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58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66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21589" y="10898959"/>
            <a:ext cx="23031905" cy="232137832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0562" y="10898959"/>
            <a:ext cx="68591096" cy="232137832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6864" y="27757352"/>
            <a:ext cx="26006505" cy="8579181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6864" y="18308258"/>
            <a:ext cx="26006505" cy="9449095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108332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216664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32499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43332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54166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64999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75832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866657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562" y="63483944"/>
            <a:ext cx="45808843" cy="179552850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9337" y="63483944"/>
            <a:ext cx="45814157" cy="179552850"/>
          </a:xfrm>
        </p:spPr>
        <p:txBody>
          <a:bodyPr/>
          <a:lstStyle>
            <a:lvl1pPr>
              <a:defRPr sz="12900"/>
            </a:lvl1pPr>
            <a:lvl2pPr>
              <a:defRPr sz="111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795" y="1729838"/>
            <a:ext cx="27536299" cy="7199313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9795" y="9669080"/>
            <a:ext cx="13518497" cy="4029612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8332" indent="0">
              <a:buNone/>
              <a:defRPr sz="9200" b="1"/>
            </a:lvl2pPr>
            <a:lvl3pPr marL="4216664" indent="0">
              <a:buNone/>
              <a:defRPr sz="8300" b="1"/>
            </a:lvl3pPr>
            <a:lvl4pPr marL="6324996" indent="0">
              <a:buNone/>
              <a:defRPr sz="7400" b="1"/>
            </a:lvl4pPr>
            <a:lvl5pPr marL="8433328" indent="0">
              <a:buNone/>
              <a:defRPr sz="7400" b="1"/>
            </a:lvl5pPr>
            <a:lvl6pPr marL="10541660" indent="0">
              <a:buNone/>
              <a:defRPr sz="7400" b="1"/>
            </a:lvl6pPr>
            <a:lvl7pPr marL="12649992" indent="0">
              <a:buNone/>
              <a:defRPr sz="7400" b="1"/>
            </a:lvl7pPr>
            <a:lvl8pPr marL="14758325" indent="0">
              <a:buNone/>
              <a:defRPr sz="7400" b="1"/>
            </a:lvl8pPr>
            <a:lvl9pPr marL="16866657" indent="0">
              <a:buNone/>
              <a:defRPr sz="74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9795" y="13698692"/>
            <a:ext cx="13518497" cy="24887627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542288" y="9669080"/>
            <a:ext cx="13523807" cy="4029612"/>
          </a:xfrm>
        </p:spPr>
        <p:txBody>
          <a:bodyPr anchor="b"/>
          <a:lstStyle>
            <a:lvl1pPr marL="0" indent="0">
              <a:buNone/>
              <a:defRPr sz="11100" b="1"/>
            </a:lvl1pPr>
            <a:lvl2pPr marL="2108332" indent="0">
              <a:buNone/>
              <a:defRPr sz="9200" b="1"/>
            </a:lvl2pPr>
            <a:lvl3pPr marL="4216664" indent="0">
              <a:buNone/>
              <a:defRPr sz="8300" b="1"/>
            </a:lvl3pPr>
            <a:lvl4pPr marL="6324996" indent="0">
              <a:buNone/>
              <a:defRPr sz="7400" b="1"/>
            </a:lvl4pPr>
            <a:lvl5pPr marL="8433328" indent="0">
              <a:buNone/>
              <a:defRPr sz="7400" b="1"/>
            </a:lvl5pPr>
            <a:lvl6pPr marL="10541660" indent="0">
              <a:buNone/>
              <a:defRPr sz="7400" b="1"/>
            </a:lvl6pPr>
            <a:lvl7pPr marL="12649992" indent="0">
              <a:buNone/>
              <a:defRPr sz="7400" b="1"/>
            </a:lvl7pPr>
            <a:lvl8pPr marL="14758325" indent="0">
              <a:buNone/>
              <a:defRPr sz="7400" b="1"/>
            </a:lvl8pPr>
            <a:lvl9pPr marL="16866657" indent="0">
              <a:buNone/>
              <a:defRPr sz="74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42288" y="13698692"/>
            <a:ext cx="13523807" cy="24887627"/>
          </a:xfrm>
        </p:spPr>
        <p:txBody>
          <a:bodyPr/>
          <a:lstStyle>
            <a:lvl1pPr>
              <a:defRPr sz="111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796" y="1719836"/>
            <a:ext cx="10065836" cy="7319301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2142" y="1719839"/>
            <a:ext cx="17103951" cy="36866483"/>
          </a:xfrm>
        </p:spPr>
        <p:txBody>
          <a:bodyPr/>
          <a:lstStyle>
            <a:lvl1pPr>
              <a:defRPr sz="14800"/>
            </a:lvl1pPr>
            <a:lvl2pPr>
              <a:defRPr sz="12900"/>
            </a:lvl2pPr>
            <a:lvl3pPr>
              <a:defRPr sz="111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9796" y="9039140"/>
            <a:ext cx="10065836" cy="29547182"/>
          </a:xfrm>
        </p:spPr>
        <p:txBody>
          <a:bodyPr/>
          <a:lstStyle>
            <a:lvl1pPr marL="0" indent="0">
              <a:buNone/>
              <a:defRPr sz="6500"/>
            </a:lvl1pPr>
            <a:lvl2pPr marL="2108332" indent="0">
              <a:buNone/>
              <a:defRPr sz="5500"/>
            </a:lvl2pPr>
            <a:lvl3pPr marL="4216664" indent="0">
              <a:buNone/>
              <a:defRPr sz="4600"/>
            </a:lvl3pPr>
            <a:lvl4pPr marL="6324996" indent="0">
              <a:buNone/>
              <a:defRPr sz="4200"/>
            </a:lvl4pPr>
            <a:lvl5pPr marL="8433328" indent="0">
              <a:buNone/>
              <a:defRPr sz="4200"/>
            </a:lvl5pPr>
            <a:lvl6pPr marL="10541660" indent="0">
              <a:buNone/>
              <a:defRPr sz="4200"/>
            </a:lvl6pPr>
            <a:lvl7pPr marL="12649992" indent="0">
              <a:buNone/>
              <a:defRPr sz="4200"/>
            </a:lvl7pPr>
            <a:lvl8pPr marL="14758325" indent="0">
              <a:buNone/>
              <a:defRPr sz="4200"/>
            </a:lvl8pPr>
            <a:lvl9pPr marL="16866657" indent="0">
              <a:buNone/>
              <a:defRPr sz="42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7008" y="30237113"/>
            <a:ext cx="18357533" cy="3569662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97008" y="3859631"/>
            <a:ext cx="18357533" cy="25917525"/>
          </a:xfrm>
        </p:spPr>
        <p:txBody>
          <a:bodyPr/>
          <a:lstStyle>
            <a:lvl1pPr marL="0" indent="0">
              <a:buNone/>
              <a:defRPr sz="14800"/>
            </a:lvl1pPr>
            <a:lvl2pPr marL="2108332" indent="0">
              <a:buNone/>
              <a:defRPr sz="12900"/>
            </a:lvl2pPr>
            <a:lvl3pPr marL="4216664" indent="0">
              <a:buNone/>
              <a:defRPr sz="11100"/>
            </a:lvl3pPr>
            <a:lvl4pPr marL="6324996" indent="0">
              <a:buNone/>
              <a:defRPr sz="9200"/>
            </a:lvl4pPr>
            <a:lvl5pPr marL="8433328" indent="0">
              <a:buNone/>
              <a:defRPr sz="9200"/>
            </a:lvl5pPr>
            <a:lvl6pPr marL="10541660" indent="0">
              <a:buNone/>
              <a:defRPr sz="9200"/>
            </a:lvl6pPr>
            <a:lvl7pPr marL="12649992" indent="0">
              <a:buNone/>
              <a:defRPr sz="9200"/>
            </a:lvl7pPr>
            <a:lvl8pPr marL="14758325" indent="0">
              <a:buNone/>
              <a:defRPr sz="9200"/>
            </a:lvl8pPr>
            <a:lvl9pPr marL="16866657" indent="0">
              <a:buNone/>
              <a:defRPr sz="92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7008" y="33806775"/>
            <a:ext cx="18357533" cy="5069513"/>
          </a:xfrm>
        </p:spPr>
        <p:txBody>
          <a:bodyPr/>
          <a:lstStyle>
            <a:lvl1pPr marL="0" indent="0">
              <a:buNone/>
              <a:defRPr sz="6500"/>
            </a:lvl1pPr>
            <a:lvl2pPr marL="2108332" indent="0">
              <a:buNone/>
              <a:defRPr sz="5500"/>
            </a:lvl2pPr>
            <a:lvl3pPr marL="4216664" indent="0">
              <a:buNone/>
              <a:defRPr sz="4600"/>
            </a:lvl3pPr>
            <a:lvl4pPr marL="6324996" indent="0">
              <a:buNone/>
              <a:defRPr sz="4200"/>
            </a:lvl4pPr>
            <a:lvl5pPr marL="8433328" indent="0">
              <a:buNone/>
              <a:defRPr sz="4200"/>
            </a:lvl5pPr>
            <a:lvl6pPr marL="10541660" indent="0">
              <a:buNone/>
              <a:defRPr sz="4200"/>
            </a:lvl6pPr>
            <a:lvl7pPr marL="12649992" indent="0">
              <a:buNone/>
              <a:defRPr sz="4200"/>
            </a:lvl7pPr>
            <a:lvl8pPr marL="14758325" indent="0">
              <a:buNone/>
              <a:defRPr sz="4200"/>
            </a:lvl8pPr>
            <a:lvl9pPr marL="16866657" indent="0">
              <a:buNone/>
              <a:defRPr sz="42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9795" y="1729838"/>
            <a:ext cx="27536299" cy="7199313"/>
          </a:xfrm>
          <a:prstGeom prst="rect">
            <a:avLst/>
          </a:prstGeom>
        </p:spPr>
        <p:txBody>
          <a:bodyPr vert="horz" lIns="421666" tIns="210833" rIns="421666" bIns="210833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9795" y="10079041"/>
            <a:ext cx="27536299" cy="28507281"/>
          </a:xfrm>
          <a:prstGeom prst="rect">
            <a:avLst/>
          </a:prstGeom>
        </p:spPr>
        <p:txBody>
          <a:bodyPr vert="horz" lIns="421666" tIns="210833" rIns="421666" bIns="210833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9794" y="40036180"/>
            <a:ext cx="7139041" cy="2299780"/>
          </a:xfrm>
          <a:prstGeom prst="rect">
            <a:avLst/>
          </a:prstGeom>
        </p:spPr>
        <p:txBody>
          <a:bodyPr vert="horz" lIns="421666" tIns="210833" rIns="421666" bIns="210833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D396A-8C4D-EE4A-B946-09E91B927796}" type="datetimeFigureOut">
              <a:rPr lang="pt-BR" smtClean="0"/>
              <a:pPr/>
              <a:t>17/01/2018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53595" y="40036180"/>
            <a:ext cx="9688698" cy="2299780"/>
          </a:xfrm>
          <a:prstGeom prst="rect">
            <a:avLst/>
          </a:prstGeom>
        </p:spPr>
        <p:txBody>
          <a:bodyPr vert="horz" lIns="421666" tIns="210833" rIns="421666" bIns="210833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927053" y="40036180"/>
            <a:ext cx="7139041" cy="2299780"/>
          </a:xfrm>
          <a:prstGeom prst="rect">
            <a:avLst/>
          </a:prstGeom>
        </p:spPr>
        <p:txBody>
          <a:bodyPr vert="horz" lIns="421666" tIns="210833" rIns="421666" bIns="210833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4D94C-407A-C44F-82B0-45F3ACB1B07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08332" rtl="0" eaLnBrk="1" latinLnBrk="0" hangingPunct="1">
        <a:spcBef>
          <a:spcPct val="0"/>
        </a:spcBef>
        <a:buNone/>
        <a:defRPr sz="20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1249" indent="-1581249" algn="l" defTabSz="2108332" rtl="0" eaLnBrk="1" latinLnBrk="0" hangingPunct="1">
        <a:spcBef>
          <a:spcPct val="20000"/>
        </a:spcBef>
        <a:buFont typeface="Arial"/>
        <a:buChar char="•"/>
        <a:defRPr sz="14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040" indent="-1317708" algn="l" defTabSz="2108332" rtl="0" eaLnBrk="1" latinLnBrk="0" hangingPunct="1">
        <a:spcBef>
          <a:spcPct val="20000"/>
        </a:spcBef>
        <a:buFont typeface="Arial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70830" indent="-1054166" algn="l" defTabSz="2108332" rtl="0" eaLnBrk="1" latinLnBrk="0" hangingPunct="1">
        <a:spcBef>
          <a:spcPct val="20000"/>
        </a:spcBef>
        <a:buFont typeface="Arial"/>
        <a:buChar char="•"/>
        <a:defRPr sz="1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79162" indent="-1054166" algn="l" defTabSz="2108332" rtl="0" eaLnBrk="1" latinLnBrk="0" hangingPunct="1">
        <a:spcBef>
          <a:spcPct val="20000"/>
        </a:spcBef>
        <a:buFont typeface="Arial"/>
        <a:buChar char="–"/>
        <a:defRPr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87494" indent="-1054166" algn="l" defTabSz="2108332" rtl="0" eaLnBrk="1" latinLnBrk="0" hangingPunct="1">
        <a:spcBef>
          <a:spcPct val="20000"/>
        </a:spcBef>
        <a:buFont typeface="Arial"/>
        <a:buChar char="»"/>
        <a:defRPr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5826" indent="-1054166" algn="l" defTabSz="2108332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4159" indent="-1054166" algn="l" defTabSz="2108332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2491" indent="-1054166" algn="l" defTabSz="2108332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0823" indent="-1054166" algn="l" defTabSz="2108332" rtl="0" eaLnBrk="1" latinLnBrk="0" hangingPunct="1">
        <a:spcBef>
          <a:spcPct val="20000"/>
        </a:spcBef>
        <a:buFont typeface="Arial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10833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108332" algn="l" defTabSz="210833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216664" algn="l" defTabSz="210833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324996" algn="l" defTabSz="210833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433328" algn="l" defTabSz="210833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1660" algn="l" defTabSz="210833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649992" algn="l" defTabSz="210833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8325" algn="l" defTabSz="210833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6657" algn="l" defTabSz="2108332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id="{30AD1A0B-1DC9-4C0B-8DF6-6C04E89751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7184" y="748701"/>
            <a:ext cx="5532120" cy="5401056"/>
          </a:xfrm>
          <a:prstGeom prst="rect">
            <a:avLst/>
          </a:prstGeom>
        </p:spPr>
      </p:pic>
      <p:sp>
        <p:nvSpPr>
          <p:cNvPr id="7" name="Caixa de Texto 2">
            <a:extLst>
              <a:ext uri="{FF2B5EF4-FFF2-40B4-BE49-F238E27FC236}">
                <a16:creationId xmlns:a16="http://schemas.microsoft.com/office/drawing/2014/main" id="{7D56E6E2-7551-4524-8DF3-868D9D58B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0644" y="3208972"/>
            <a:ext cx="22255956" cy="250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1600"/>
              </a:lnSpc>
              <a:spcAft>
                <a:spcPts val="600"/>
              </a:spcAft>
            </a:pPr>
            <a:r>
              <a:rPr lang="pt-BR" sz="6000" spc="-20" dirty="0"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XV SEMINÁRIO DE HISTÓRIA DA CIDADE E DO URBANISMO </a:t>
            </a:r>
            <a:endParaRPr lang="pt-BR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pt-BR" sz="4500" spc="-50" dirty="0">
                <a:effectLst/>
                <a:latin typeface="Lucida Sans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A Cidade, o Urbano, o Humano</a:t>
            </a:r>
            <a:r>
              <a:rPr lang="pt-BR" sz="4000" spc="-50" dirty="0">
                <a:effectLst/>
                <a:latin typeface="Lucida Sans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   </a:t>
            </a:r>
            <a:r>
              <a:rPr lang="pt-BR" sz="4500" spc="-50" dirty="0">
                <a:effectLst/>
                <a:latin typeface="Lucida Sans" panose="020B0602030504020204" pitchFamily="34" charset="0"/>
                <a:ea typeface="Times New Roman" panose="02020603050405020304" pitchFamily="18" charset="0"/>
                <a:cs typeface="Lucida Sans Unicode" panose="020B0602030504020204" pitchFamily="34" charset="0"/>
              </a:rPr>
              <a:t> </a:t>
            </a:r>
            <a:r>
              <a:rPr lang="pt-BR" sz="4500" spc="-70" dirty="0">
                <a:effectLst/>
                <a:latin typeface="Lucida Sans Unicode" panose="020B0602030504020204" pitchFamily="34" charset="0"/>
                <a:ea typeface="Times New Roman" panose="02020603050405020304" pitchFamily="18" charset="0"/>
              </a:rPr>
              <a:t>Rio de Janeiro, 18 a 21 de setembro de 2018</a:t>
            </a:r>
            <a:endParaRPr lang="pt-BR" sz="4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EF4CB44-9EDB-4E48-8FB4-4C94584E10B1}"/>
              </a:ext>
            </a:extLst>
          </p:cNvPr>
          <p:cNvSpPr/>
          <p:nvPr/>
        </p:nvSpPr>
        <p:spPr>
          <a:xfrm>
            <a:off x="814980" y="6779824"/>
            <a:ext cx="2951262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sz="9600" cap="all" dirty="0">
                <a:solidFill>
                  <a:srgbClr val="000000"/>
                </a:solidFill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do trabalho</a:t>
            </a: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sz="66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TITLE OF WORK </a:t>
            </a:r>
            <a:r>
              <a:rPr lang="pt-BR" sz="6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/ </a:t>
            </a:r>
            <a:r>
              <a:rPr lang="pt-BR" sz="6600" i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TÍTULO DEL TRABAJO</a:t>
            </a:r>
            <a:endParaRPr lang="pt-BR" sz="6600" b="1" cap="all" dirty="0">
              <a:latin typeface="Lucida Sans Unicode" panose="020B0602030504020204" pitchFamily="34" charset="0"/>
              <a:ea typeface="Times New Roman" panose="02020603050405020304" pitchFamily="18" charset="0"/>
              <a:cs typeface="Lucida Sans Unicode" panose="020B0602030504020204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</a:pPr>
            <a:r>
              <a:rPr lang="pt-BR" sz="5800" b="1" cap="all" dirty="0">
                <a:latin typeface="Lucida Sans Unicode" panose="020B0602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EIXO TEMÁTICO</a:t>
            </a:r>
            <a:endParaRPr lang="pt-BR" sz="5800" b="1" cap="all" dirty="0">
              <a:latin typeface="Swis721 Lt B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4600" b="1" dirty="0">
                <a:highlight>
                  <a:srgbClr val="FFFF00"/>
                </a:highligh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[NOME E INSTITUIÇÃO OMITIDOS PARA AVALIAÇÃO / DEVEM CONSTAR NO SEGUNDO ARQUIVO]</a:t>
            </a:r>
            <a:endParaRPr lang="pt-BR" sz="4600" dirty="0">
              <a:effectLst/>
              <a:highlight>
                <a:srgbClr val="FFFF00"/>
              </a:highlight>
              <a:latin typeface="Swiss 721 BT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54</Words>
  <Application>Microsoft Office PowerPoint</Application>
  <PresentationFormat>Personalizar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Lucida Sans</vt:lpstr>
      <vt:lpstr>Lucida Sans Unicode</vt:lpstr>
      <vt:lpstr>Swis721 Lt BT</vt:lpstr>
      <vt:lpstr>Swiss 721 BT</vt:lpstr>
      <vt:lpstr>Times New Roman</vt:lpstr>
      <vt:lpstr>Office Theme</vt:lpstr>
      <vt:lpstr>Apresentação do PowerPoint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 Nogueira</dc:creator>
  <cp:lastModifiedBy>X</cp:lastModifiedBy>
  <cp:revision>6</cp:revision>
  <dcterms:created xsi:type="dcterms:W3CDTF">2015-11-10T09:16:12Z</dcterms:created>
  <dcterms:modified xsi:type="dcterms:W3CDTF">2018-01-18T00:09:49Z</dcterms:modified>
</cp:coreProperties>
</file>